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243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78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403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2417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898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043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302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642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594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19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0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395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547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830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439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499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804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79BB9-C669-4E99-8898-727AC1F98F0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9043D-C803-4368-A598-C04C4DF9A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624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195BE8-D76B-47E3-8F3F-BC15242DA6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F02108-C0FA-426A-B02B-14B88892B1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3014139"/>
            <a:ext cx="9448800" cy="1825096"/>
          </a:xfrm>
        </p:spPr>
        <p:txBody>
          <a:bodyPr>
            <a:normAutofit/>
          </a:bodyPr>
          <a:lstStyle/>
          <a:p>
            <a:pPr algn="ctr"/>
            <a:r>
              <a:rPr lang="ru-RU" sz="80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ГУСИ-ЛЕБЕДИ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6658D7-C12A-4087-9681-E7B6C24051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842935"/>
            <a:ext cx="9448800" cy="685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Русская народная сказка в обработке М. Булатова</a:t>
            </a:r>
          </a:p>
        </p:txBody>
      </p:sp>
      <p:pic>
        <p:nvPicPr>
          <p:cNvPr id="4" name="Russkaya_narodnaya_muzyka_-_Nachalo_skazki_1_(iPleer.fm)">
            <a:hlinkClick r:id="" action="ppaction://media"/>
            <a:extLst>
              <a:ext uri="{FF2B5EF4-FFF2-40B4-BE49-F238E27FC236}">
                <a16:creationId xmlns:a16="http://schemas.microsoft.com/office/drawing/2014/main" id="{EE0F6565-F03C-4D09-A03E-BDD487F6B6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9289" y="3019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72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:a16="http://schemas.microsoft.com/office/drawing/2014/main" id="{279BE220-001F-444F-8B80-B50608E0A4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9" r="2" b="2"/>
          <a:stretch/>
        </p:blipFill>
        <p:spPr>
          <a:xfrm>
            <a:off x="4955339" y="1336566"/>
            <a:ext cx="6127287" cy="46075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415E39-F04D-4982-B34E-32CFB05E0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05622"/>
            <a:ext cx="3306744" cy="1293028"/>
          </a:xfrm>
        </p:spPr>
        <p:txBody>
          <a:bodyPr>
            <a:normAutofit/>
          </a:bodyPr>
          <a:lstStyle/>
          <a:p>
            <a:endParaRPr lang="ru-RU" sz="32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2560DD5-6966-4737-BB2A-48B896A09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535810"/>
            <a:ext cx="3630876" cy="3682875"/>
          </a:xfrm>
        </p:spPr>
        <p:txBody>
          <a:bodyPr>
            <a:normAutofit/>
          </a:bodyPr>
          <a:lstStyle/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Подкралась Маша тихонько к избушке, схватила братца и побежала домой.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Баба-яга глянула в окно: нету мальчика! Кликнула она гусей-лебедей: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Скорей, гуси-лебеди, летите в погоню!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Взмылись гуси-лебеди, закричали, полетели.</a:t>
            </a:r>
          </a:p>
        </p:txBody>
      </p:sp>
    </p:spTree>
    <p:extLst>
      <p:ext uri="{BB962C8B-B14F-4D97-AF65-F5344CB8AC3E}">
        <p14:creationId xmlns:p14="http://schemas.microsoft.com/office/powerpoint/2010/main" val="1862658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:a16="http://schemas.microsoft.com/office/drawing/2014/main" id="{D6AC37F6-27FC-4839-948B-B7327BE1BF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8" r="2755" b="-2"/>
          <a:stretch/>
        </p:blipFill>
        <p:spPr>
          <a:xfrm>
            <a:off x="4955339" y="1336566"/>
            <a:ext cx="6127287" cy="46075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8A5BB-CD30-4456-B9ED-BAF443BCA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05622"/>
            <a:ext cx="3306744" cy="1293028"/>
          </a:xfrm>
        </p:spPr>
        <p:txBody>
          <a:bodyPr>
            <a:normAutofit/>
          </a:bodyPr>
          <a:lstStyle/>
          <a:p>
            <a:endParaRPr lang="ru-RU" sz="32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825BBFD-7D8E-4008-9F63-E4F530FBE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223912"/>
            <a:ext cx="3306742" cy="3994774"/>
          </a:xfrm>
        </p:spPr>
        <p:txBody>
          <a:bodyPr>
            <a:normAutofit/>
          </a:bodyPr>
          <a:lstStyle/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Маша бежит, несёт братца, ног под собой не чует. Глянула назад – увидела гусей-лебедей… 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делать? 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Побежала она к молочной речке – кисельным берегам. </a:t>
            </a:r>
          </a:p>
          <a:p>
            <a:pPr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Речка, речка, - просит Маша, - спрячь нас!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Речка посадила Машу с братцем под крутой бережок. Гуси-лебеди Машу не увидели, пролетели мимо.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739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:a16="http://schemas.microsoft.com/office/drawing/2014/main" id="{1C3D4C01-0A82-4576-BC9C-20AE0B9223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8" r="3125" b="-2"/>
          <a:stretch/>
        </p:blipFill>
        <p:spPr>
          <a:xfrm>
            <a:off x="4955339" y="1336566"/>
            <a:ext cx="6127287" cy="46075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BA4EBE-B626-4F6A-9976-0D8F68632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31494"/>
            <a:ext cx="3306744" cy="532435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36A3A9D-8940-493E-892C-ACEF3BC77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066164"/>
            <a:ext cx="3513666" cy="5152521"/>
          </a:xfrm>
        </p:spPr>
        <p:txBody>
          <a:bodyPr>
            <a:noAutofit/>
          </a:bodyPr>
          <a:lstStyle/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Вышла Маша из-под крутого бережка, поблагодарила речку и опять побежала.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гуси-лебеди увидели её – воротились, летят навстречу.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Подбежала Маша к яблоньке:</a:t>
            </a:r>
          </a:p>
          <a:p>
            <a:pPr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Яблонька, яблонька, спрячь нас!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Яблонька заслонила Машу с братцем своими ветвями. Гуси-лебеди покружились, не увидели Машу и Ванюшку и улетели. 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Вышла Маша из-под яблоньки, поблагодарила её и дальше побежала.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853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:a16="http://schemas.microsoft.com/office/drawing/2014/main" id="{F5B9BFCE-1C82-4873-9C47-95BC87E48E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" r="19836" b="2"/>
          <a:stretch/>
        </p:blipFill>
        <p:spPr>
          <a:xfrm>
            <a:off x="4955339" y="1336566"/>
            <a:ext cx="6127287" cy="46075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B441C-E965-4683-B68E-F4AF77AA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05622"/>
            <a:ext cx="3306744" cy="335828"/>
          </a:xfrm>
        </p:spPr>
        <p:txBody>
          <a:bodyPr>
            <a:normAutofit fontScale="90000"/>
          </a:bodyPr>
          <a:lstStyle/>
          <a:p>
            <a:endParaRPr lang="ru-RU" sz="32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42CFCDD-3C2A-4650-A20F-08DE9BAD7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747778"/>
            <a:ext cx="3306742" cy="4470908"/>
          </a:xfrm>
        </p:spPr>
        <p:txBody>
          <a:bodyPr>
            <a:noAutofit/>
          </a:bodyPr>
          <a:lstStyle/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Бежит Маша, несёт братца, уж до дома недалеко… Да гуси-лебеди снова увидели её – и за ней! 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Хорошо, что печка рядом. Маша к ней:</a:t>
            </a:r>
          </a:p>
          <a:p>
            <a:pPr indent="43200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Печка, печка, спрячь меня!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Печка её спрятала, заслонкой закрыла.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Гуси-лебеди к печке покружили, покричали, да так ни с чем и вернулись к Бабе-яге…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960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:a16="http://schemas.microsoft.com/office/drawing/2014/main" id="{B571D0A0-9467-4410-BCE3-75318FF14F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8" r="5815" b="2"/>
          <a:stretch/>
        </p:blipFill>
        <p:spPr>
          <a:xfrm>
            <a:off x="4955339" y="1336566"/>
            <a:ext cx="6127287" cy="46075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7DACC-9F6D-4A82-BACE-9B0D78917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05622"/>
            <a:ext cx="3306744" cy="1293028"/>
          </a:xfrm>
        </p:spPr>
        <p:txBody>
          <a:bodyPr>
            <a:normAutofit/>
          </a:bodyPr>
          <a:lstStyle/>
          <a:p>
            <a:endParaRPr lang="ru-RU" sz="32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9C062D5-9F80-48C9-ACDE-46C58E5AB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535810"/>
            <a:ext cx="3306742" cy="3682875"/>
          </a:xfrm>
        </p:spPr>
        <p:txBody>
          <a:bodyPr>
            <a:normAutofit/>
          </a:bodyPr>
          <a:lstStyle/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с братцем вылезла из печки и пустилась домой. 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Прибежала, умыла братца, посадила на лавочку, сама рядом села.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скоро и отец с матерью вернулись из города, гостинцы привезли.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32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 descr="Изображение выглядит как транспор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51D7E272-2FB9-4F6B-BF9F-DB770829C5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8" r="13901" b="1"/>
          <a:stretch/>
        </p:blipFill>
        <p:spPr>
          <a:xfrm>
            <a:off x="4955339" y="1336566"/>
            <a:ext cx="6127287" cy="46075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83DED0-A17D-4A18-9C9D-227031F2C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05622"/>
            <a:ext cx="3306744" cy="1293028"/>
          </a:xfrm>
        </p:spPr>
        <p:txBody>
          <a:bodyPr>
            <a:normAutofit/>
          </a:bodyPr>
          <a:lstStyle/>
          <a:p>
            <a:endParaRPr lang="ru-RU" sz="32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CF5D1EB-1AF3-4F52-A334-C850795E5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535810"/>
            <a:ext cx="3306742" cy="3682875"/>
          </a:xfrm>
        </p:spPr>
        <p:txBody>
          <a:bodyPr>
            <a:normAutofit/>
          </a:bodyPr>
          <a:lstStyle/>
          <a:p>
            <a:pPr marL="0" indent="4320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Жили-были муж и жена. Была у них дочка Маша да сын Ванюшка. </a:t>
            </a:r>
          </a:p>
          <a:p>
            <a:pPr marL="0" indent="4320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Собрались отец с матерью в город на ярмарку и говорят Маше: 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Будь умница, никуда не уходи, береги братца.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76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:a16="http://schemas.microsoft.com/office/drawing/2014/main" id="{FE58FEE1-D10F-4001-B2A9-E2316CE081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4" r="1" b="1"/>
          <a:stretch/>
        </p:blipFill>
        <p:spPr>
          <a:xfrm>
            <a:off x="4955339" y="1336566"/>
            <a:ext cx="6127287" cy="46075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24B4A-3FDE-4511-A274-54486BE65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05622"/>
            <a:ext cx="3306744" cy="1293028"/>
          </a:xfrm>
        </p:spPr>
        <p:txBody>
          <a:bodyPr>
            <a:normAutofit/>
          </a:bodyPr>
          <a:lstStyle/>
          <a:p>
            <a:endParaRPr lang="ru-RU" sz="32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8AB15B6-47E5-4312-98A1-0410449DE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535810"/>
            <a:ext cx="3306742" cy="3682875"/>
          </a:xfrm>
        </p:spPr>
        <p:txBody>
          <a:bodyPr>
            <a:normAutofit/>
          </a:bodyPr>
          <a:lstStyle/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Уехали мать с отцом в город, а Маша посадила братца на травку под окном и побежала на улицу к подружкам. 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499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:a16="http://schemas.microsoft.com/office/drawing/2014/main" id="{F113C49E-F88C-4BAD-A492-90217522C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1" r="10120" b="-1"/>
          <a:stretch/>
        </p:blipFill>
        <p:spPr>
          <a:xfrm>
            <a:off x="4955339" y="1336566"/>
            <a:ext cx="6127287" cy="46075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E74042-CDD3-40BD-9A07-EA9035188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05622"/>
            <a:ext cx="3306744" cy="1293028"/>
          </a:xfrm>
        </p:spPr>
        <p:txBody>
          <a:bodyPr>
            <a:normAutofit/>
          </a:bodyPr>
          <a:lstStyle/>
          <a:p>
            <a:endParaRPr lang="ru-RU" sz="32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E227A24-51AA-4152-A2CB-F39BF7246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535810"/>
            <a:ext cx="3306742" cy="3682875"/>
          </a:xfrm>
        </p:spPr>
        <p:txBody>
          <a:bodyPr>
            <a:normAutofit/>
          </a:bodyPr>
          <a:lstStyle/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налетели гуси-лебеди, подхватили Ванюшу, посадили на крылья и унесли.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327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:a16="http://schemas.microsoft.com/office/drawing/2014/main" id="{22C0EEC8-EBC9-4B21-A562-F710191C1C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5" r="15337" b="-2"/>
          <a:stretch/>
        </p:blipFill>
        <p:spPr>
          <a:xfrm>
            <a:off x="4955339" y="1336566"/>
            <a:ext cx="6127287" cy="46075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2A05C-E41A-4F97-B951-B3F58CEB8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05622"/>
            <a:ext cx="3306744" cy="1293028"/>
          </a:xfrm>
        </p:spPr>
        <p:txBody>
          <a:bodyPr>
            <a:normAutofit/>
          </a:bodyPr>
          <a:lstStyle/>
          <a:p>
            <a:endParaRPr lang="ru-RU" sz="32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2113C2-A75A-477D-A612-38A0A14D8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535810"/>
            <a:ext cx="3306742" cy="3682875"/>
          </a:xfrm>
        </p:spPr>
        <p:txBody>
          <a:bodyPr>
            <a:normAutofit/>
          </a:bodyPr>
          <a:lstStyle/>
          <a:p>
            <a:pPr marL="0" indent="43200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Вернулась Маша, глядь – братца нету!</a:t>
            </a:r>
          </a:p>
          <a:p>
            <a:pPr marL="0" indent="43200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Ахнула она, кинулась туда, сюда – нигде Ванюши не видно.</a:t>
            </a:r>
          </a:p>
          <a:p>
            <a:pPr marL="0" indent="43200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Выбежала в чистое поле, глянула по сторонам. Видит – метнулись вдалеке гуси-лебеди и пропали за тёмным лесом.</a:t>
            </a:r>
          </a:p>
          <a:p>
            <a:pPr marL="0" indent="43200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Догадалась Маша, что гуси-лебеди унесли её братца. 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029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FE0FF275-00F0-45CC-98E5-FFC604DC06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" r="20456" b="-2"/>
          <a:stretch/>
        </p:blipFill>
        <p:spPr>
          <a:xfrm>
            <a:off x="4955339" y="1336566"/>
            <a:ext cx="6127287" cy="46075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050B4-5BD6-485B-A477-275C234F9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05622"/>
            <a:ext cx="3306744" cy="1293028"/>
          </a:xfrm>
        </p:spPr>
        <p:txBody>
          <a:bodyPr>
            <a:normAutofit/>
          </a:bodyPr>
          <a:lstStyle/>
          <a:p>
            <a:endParaRPr lang="ru-RU" sz="32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27AFE44-6DE4-47A3-95F2-5303C6BC5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535810"/>
            <a:ext cx="3306742" cy="3682875"/>
          </a:xfrm>
        </p:spPr>
        <p:txBody>
          <a:bodyPr>
            <a:normAutofit lnSpcReduction="10000"/>
          </a:bodyPr>
          <a:lstStyle/>
          <a:p>
            <a:pPr marL="0" indent="43200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Бежала, бежала, видит – стоит в поле печка. Маша к ней:</a:t>
            </a:r>
          </a:p>
          <a:p>
            <a:pPr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Печка, печка, скажи, куда гуси-лебеди полетели?</a:t>
            </a:r>
          </a:p>
          <a:p>
            <a:pPr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Подбрось в меня дровец, - говорит печка, - тогда скажу!</a:t>
            </a:r>
          </a:p>
          <a:p>
            <a:pPr marL="0" indent="43200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подбросила дровец в печку.</a:t>
            </a:r>
          </a:p>
          <a:p>
            <a:pPr marL="0" indent="43200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Печка сказала, в какую сторону бежать.</a:t>
            </a:r>
          </a:p>
          <a:p>
            <a:pPr marL="0" indent="43200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Побежала Маша дальше.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278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:a16="http://schemas.microsoft.com/office/drawing/2014/main" id="{02DFEF8D-607B-458B-A10D-C8EF0B66E6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2" r="18644" b="-2"/>
          <a:stretch/>
        </p:blipFill>
        <p:spPr>
          <a:xfrm>
            <a:off x="4955339" y="1336566"/>
            <a:ext cx="6127287" cy="46075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0C109A-80B1-4D20-8549-36FA9B707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05622"/>
            <a:ext cx="3306744" cy="1293028"/>
          </a:xfrm>
        </p:spPr>
        <p:txBody>
          <a:bodyPr>
            <a:normAutofit/>
          </a:bodyPr>
          <a:lstStyle/>
          <a:p>
            <a:endParaRPr lang="ru-RU" sz="32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48C47B7-E033-4985-A44F-F1E50715B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535810"/>
            <a:ext cx="3306742" cy="3682875"/>
          </a:xfrm>
        </p:spPr>
        <p:txBody>
          <a:bodyPr>
            <a:normAutofit/>
          </a:bodyPr>
          <a:lstStyle/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Видит – стоит яблоня, вся румяными яблочками увешена.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к ней: </a:t>
            </a:r>
          </a:p>
          <a:p>
            <a:pPr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Яблоня, яблоня, скажи, куда гуси-лебеди полетели?</a:t>
            </a:r>
          </a:p>
          <a:p>
            <a:pPr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Стряси мои яблочки, а то все ветки погнулись – стоять тяжело!</a:t>
            </a:r>
          </a:p>
          <a:p>
            <a:pPr marL="0" indent="43200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Стрясла Маша яблоки – яблоня ветки подняла, листики расправила, Маше дорогу показала.</a:t>
            </a:r>
          </a:p>
          <a:p>
            <a:pPr>
              <a:buFontTx/>
              <a:buChar char="-"/>
            </a:pPr>
            <a:endParaRPr lang="ru-RU" sz="1600" dirty="0"/>
          </a:p>
          <a:p>
            <a:pPr>
              <a:buFontTx/>
              <a:buChar char="-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41326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:a16="http://schemas.microsoft.com/office/drawing/2014/main" id="{9581AE3F-3FF3-46A2-ABB3-53F98B6346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" r="16418" b="2"/>
          <a:stretch/>
        </p:blipFill>
        <p:spPr>
          <a:xfrm>
            <a:off x="4955339" y="1336566"/>
            <a:ext cx="6127287" cy="46075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0A5F0C-64FA-4CEA-832E-495779380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9838"/>
            <a:ext cx="3306744" cy="1001612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E461516-159D-44E3-8598-3F5289A7A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782502"/>
            <a:ext cx="3306742" cy="4436184"/>
          </a:xfrm>
        </p:spPr>
        <p:txBody>
          <a:bodyPr>
            <a:noAutofit/>
          </a:bodyPr>
          <a:lstStyle/>
          <a:p>
            <a:pPr marL="0" indent="43200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Бежит маша дальше и видит: течёт молочная река – кисельные берега. Маша к ней:</a:t>
            </a:r>
          </a:p>
          <a:p>
            <a:pPr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Молочная река- кисельные берега, куда гуси-лебеди полетели?</a:t>
            </a:r>
          </a:p>
          <a:p>
            <a:pPr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Упал в меня камень, - отвечает река, - мешает молоку дальше течь. Сдвинь его в сторону – тогда скажу, куда гуси-лебеди полетели.</a:t>
            </a:r>
          </a:p>
          <a:p>
            <a:pPr marL="0" indent="45720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Сдвинула Маша камень. Зажурчала речка, сказала Маше, куда ей бежать, где гусей-лебедей искать.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937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:a16="http://schemas.microsoft.com/office/drawing/2014/main" id="{CBAFB8A9-6192-44CE-8112-F489AC92DE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3" r="10183"/>
          <a:stretch/>
        </p:blipFill>
        <p:spPr>
          <a:xfrm>
            <a:off x="4955339" y="1336566"/>
            <a:ext cx="6127287" cy="46075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7F4913-00F3-4049-89AF-76261099D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05622"/>
            <a:ext cx="3306744" cy="1293028"/>
          </a:xfrm>
        </p:spPr>
        <p:txBody>
          <a:bodyPr>
            <a:normAutofit/>
          </a:bodyPr>
          <a:lstStyle/>
          <a:p>
            <a:endParaRPr lang="ru-RU" sz="32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D1A7F17-A10C-4A7C-B9F9-234F15B62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535810"/>
            <a:ext cx="3306742" cy="3682875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Бежала Маша, бежала и прибежала в дремучий лес.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Смотрит Маша – стоит избушка на курьих ножках, в той избушке Баба-яга сидит, пряжу прядёт.</a:t>
            </a:r>
          </a:p>
          <a:p>
            <a:pPr marL="0" indent="432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Ванюшка возле крыльца золотыми яблочками играе</a:t>
            </a:r>
            <a:r>
              <a:rPr lang="ru-RU" sz="1600" dirty="0"/>
              <a:t>т.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31708560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358</TotalTime>
  <Words>607</Words>
  <Application>Microsoft Office PowerPoint</Application>
  <PresentationFormat>Широкоэкранный</PresentationFormat>
  <Paragraphs>52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Monotype Corsiva</vt:lpstr>
      <vt:lpstr>Times New Roman</vt:lpstr>
      <vt:lpstr>След самолета</vt:lpstr>
      <vt:lpstr>ГУСИ-ЛЕБЕДИ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Екатерина</cp:lastModifiedBy>
  <cp:revision>27</cp:revision>
  <dcterms:created xsi:type="dcterms:W3CDTF">2018-05-11T17:01:00Z</dcterms:created>
  <dcterms:modified xsi:type="dcterms:W3CDTF">2018-05-12T12:59:06Z</dcterms:modified>
</cp:coreProperties>
</file>